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765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599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6508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773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527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174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920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734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321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61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118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30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473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944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08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03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AB342-B0CF-47EA-A496-81412EEA3321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A131A03-CA84-4159-9E4A-2108CFBB9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07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4037" y="341477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на педагогическом совете продемонстрировали возможности цифровой лаборатории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21.03.2023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1828" y="1293423"/>
            <a:ext cx="3407160" cy="2555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479422" y="1480459"/>
            <a:ext cx="3266461" cy="2449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025" y="2709127"/>
            <a:ext cx="4308989" cy="3229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9152" y="4242219"/>
            <a:ext cx="3075065" cy="23052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707" y="4239491"/>
            <a:ext cx="3363176" cy="25259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869" y="1397306"/>
            <a:ext cx="299339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504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</TotalTime>
  <Words>8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Обучающиеся на педагогическом совете продемонстрировали возможности цифровой лаборатории                                                                                             21.03.2023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2023-03-22T05:16:37Z</dcterms:created>
  <dcterms:modified xsi:type="dcterms:W3CDTF">2023-03-22T05:21:03Z</dcterms:modified>
</cp:coreProperties>
</file>